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6" r:id="rId1"/>
  </p:sldMasterIdLst>
  <p:notesMasterIdLst>
    <p:notesMasterId r:id="rId4"/>
  </p:notesMasterIdLst>
  <p:sldIdLst>
    <p:sldId id="268" r:id="rId2"/>
    <p:sldId id="269" r:id="rId3"/>
  </p:sldIdLst>
  <p:sldSz cx="12192000" cy="6858000"/>
  <p:notesSz cx="6794500" cy="99314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pos="5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45"/>
    <a:srgbClr val="00286E"/>
    <a:srgbClr val="007DE1"/>
    <a:srgbClr val="CD0000"/>
    <a:srgbClr val="1E326E"/>
    <a:srgbClr val="00732D"/>
    <a:srgbClr val="FFFFCC"/>
    <a:srgbClr val="0000FF"/>
    <a:srgbClr val="DDDDDD"/>
    <a:srgbClr val="7D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636" autoAdjust="0"/>
  </p:normalViewPr>
  <p:slideViewPr>
    <p:cSldViewPr>
      <p:cViewPr varScale="1">
        <p:scale>
          <a:sx n="106" d="100"/>
          <a:sy n="106" d="100"/>
        </p:scale>
        <p:origin x="858" y="96"/>
      </p:cViewPr>
      <p:guideLst>
        <p:guide orient="horz" pos="1117"/>
        <p:guide pos="5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7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4513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66BA1D-A9AE-436D-9E7A-562F106CEF8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4857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2AE0498-39A0-FC37-056C-0BD4ADA976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52584" y="6409937"/>
            <a:ext cx="782826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3FFF0AE-03E9-4EAD-8CD5-36A5BC61FD1B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62292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52584" y="6409937"/>
            <a:ext cx="782826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b="1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3FFF0AE-03E9-4EAD-8CD5-36A5BC61FD1B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pic>
        <p:nvPicPr>
          <p:cNvPr id="5" name="Grafik 4" descr="Ein Bild, das Poster, Menschliches Gesicht, Text, Kunst enthält.">
            <a:extLst>
              <a:ext uri="{FF2B5EF4-FFF2-40B4-BE49-F238E27FC236}">
                <a16:creationId xmlns:a16="http://schemas.microsoft.com/office/drawing/2014/main" id="{E9ED5B61-035C-6585-0E1F-8BA0EB7770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3582" y="0"/>
            <a:ext cx="638418" cy="881149"/>
          </a:xfrm>
          <a:prstGeom prst="rect">
            <a:avLst/>
          </a:prstGeom>
          <a:effectLst>
            <a:softEdge rad="254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760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C45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1E326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1E326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1E326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1E326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1E326E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1E326E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1E326E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1E326E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ts val="0"/>
        </a:spcBef>
        <a:spcAft>
          <a:spcPct val="0"/>
        </a:spcAft>
        <a:buNone/>
        <a:defRPr sz="3200">
          <a:solidFill>
            <a:srgbClr val="002C45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rtl="0" eaLnBrk="0" fontAlgn="base" hangingPunct="0">
        <a:spcBef>
          <a:spcPts val="0"/>
        </a:spcBef>
        <a:spcAft>
          <a:spcPct val="0"/>
        </a:spcAft>
        <a:buNone/>
        <a:defRPr sz="2800">
          <a:solidFill>
            <a:srgbClr val="002C45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0" indent="0" algn="l" rtl="0" eaLnBrk="0" fontAlgn="base" hangingPunct="0">
        <a:spcBef>
          <a:spcPts val="0"/>
        </a:spcBef>
        <a:spcAft>
          <a:spcPct val="0"/>
        </a:spcAft>
        <a:buNone/>
        <a:defRPr sz="2400">
          <a:solidFill>
            <a:srgbClr val="002C45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0" indent="0" algn="l" rtl="0" eaLnBrk="0" fontAlgn="base" hangingPunct="0">
        <a:spcBef>
          <a:spcPts val="0"/>
        </a:spcBef>
        <a:spcAft>
          <a:spcPct val="0"/>
        </a:spcAft>
        <a:buNone/>
        <a:defRPr sz="2000">
          <a:solidFill>
            <a:srgbClr val="002C45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har char="»"/>
        <a:defRPr sz="2000">
          <a:solidFill>
            <a:srgbClr val="5A5555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har char="»"/>
        <a:defRPr>
          <a:solidFill>
            <a:srgbClr val="5A5555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har char="»"/>
        <a:defRPr>
          <a:solidFill>
            <a:srgbClr val="5A5555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har char="»"/>
        <a:defRPr>
          <a:solidFill>
            <a:srgbClr val="5A5555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har char="»"/>
        <a:defRPr>
          <a:solidFill>
            <a:srgbClr val="5A5555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247FC0D-DCBC-FA91-87C5-402ED6BA4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FFF0AE-03E9-4EAD-8CD5-36A5BC61FD1B}" type="slidenum">
              <a:rPr lang="de-DE" altLang="de-DE" smtClean="0"/>
              <a:pPr/>
              <a:t>1</a:t>
            </a:fld>
            <a:endParaRPr lang="de-DE" altLang="de-DE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2C48D49-5099-4079-98AE-314023189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48" y="1844824"/>
            <a:ext cx="10862733" cy="4709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3200">
                <a:solidFill>
                  <a:srgbClr val="002C45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8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4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0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har char="»"/>
              <a:defRPr sz="2000">
                <a:solidFill>
                  <a:srgbClr val="5A555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6pPr>
            <a:lvl7pPr marL="29718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7pPr>
            <a:lvl8pPr marL="34290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8pPr>
            <a:lvl9pPr marL="38862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9pPr>
          </a:lstStyle>
          <a:p>
            <a:r>
              <a:rPr lang="de-DE" altLang="de-DE" kern="0" dirty="0"/>
              <a:t>Text format</a:t>
            </a:r>
          </a:p>
          <a:p>
            <a:pPr lvl="1"/>
            <a:r>
              <a:rPr lang="de-DE" altLang="de-DE" kern="0" dirty="0"/>
              <a:t>Second level</a:t>
            </a:r>
          </a:p>
          <a:p>
            <a:pPr lvl="2"/>
            <a:r>
              <a:rPr lang="de-DE" altLang="de-DE" kern="0" dirty="0"/>
              <a:t>3rd level</a:t>
            </a:r>
          </a:p>
          <a:p>
            <a:pPr lvl="3"/>
            <a:r>
              <a:rPr lang="de-DE" altLang="de-DE" kern="0" dirty="0"/>
              <a:t>4th level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F95C1A2-CD03-94E2-AD00-BAD7E2201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48" y="116632"/>
            <a:ext cx="10862733" cy="1003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3200">
                <a:solidFill>
                  <a:srgbClr val="002C45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8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4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0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har char="»"/>
              <a:defRPr sz="2000">
                <a:solidFill>
                  <a:srgbClr val="5A555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6pPr>
            <a:lvl7pPr marL="29718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7pPr>
            <a:lvl8pPr marL="34290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8pPr>
            <a:lvl9pPr marL="38862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9pPr>
          </a:lstStyle>
          <a:p>
            <a:r>
              <a:rPr lang="de-DE" altLang="de-DE" b="1" kern="0" dirty="0"/>
              <a:t>Title</a:t>
            </a:r>
          </a:p>
          <a:p>
            <a:pPr lvl="1"/>
            <a:endParaRPr lang="de-DE" altLang="de-DE" kern="0" dirty="0"/>
          </a:p>
        </p:txBody>
      </p:sp>
    </p:spTree>
    <p:extLst>
      <p:ext uri="{BB962C8B-B14F-4D97-AF65-F5344CB8AC3E}">
        <p14:creationId xmlns:p14="http://schemas.microsoft.com/office/powerpoint/2010/main" val="41207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247FC0D-DCBC-FA91-87C5-402ED6BA4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FFF0AE-03E9-4EAD-8CD5-36A5BC61FD1B}" type="slidenum">
              <a:rPr lang="de-DE" altLang="de-DE" smtClean="0"/>
              <a:pPr/>
              <a:t>2</a:t>
            </a:fld>
            <a:endParaRPr lang="de-DE" altLang="de-DE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2C48D49-5099-4079-98AE-314023189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48" y="1700808"/>
            <a:ext cx="10862733" cy="46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3200">
                <a:solidFill>
                  <a:srgbClr val="002C45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8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4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0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har char="»"/>
              <a:defRPr sz="2000">
                <a:solidFill>
                  <a:srgbClr val="5A555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6pPr>
            <a:lvl7pPr marL="29718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7pPr>
            <a:lvl8pPr marL="34290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8pPr>
            <a:lvl9pPr marL="38862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9pPr>
          </a:lstStyle>
          <a:p>
            <a:r>
              <a:rPr lang="de-DE" altLang="de-DE" kern="0" dirty="0"/>
              <a:t>Text format</a:t>
            </a:r>
          </a:p>
          <a:p>
            <a:pPr lvl="1"/>
            <a:r>
              <a:rPr lang="de-DE" altLang="de-DE" kern="0" dirty="0"/>
              <a:t>Second level</a:t>
            </a:r>
          </a:p>
          <a:p>
            <a:pPr lvl="2"/>
            <a:r>
              <a:rPr lang="de-DE" altLang="de-DE" kern="0" dirty="0"/>
              <a:t>3rd level</a:t>
            </a:r>
          </a:p>
          <a:p>
            <a:pPr lvl="3"/>
            <a:r>
              <a:rPr lang="de-DE" altLang="de-DE" kern="0" dirty="0"/>
              <a:t>4th level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F95C1A2-CD03-94E2-AD00-BAD7E2201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48" y="119757"/>
            <a:ext cx="10862733" cy="1003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3200">
                <a:solidFill>
                  <a:srgbClr val="002C45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8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4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None/>
              <a:defRPr sz="2000">
                <a:solidFill>
                  <a:srgbClr val="002C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har char="»"/>
              <a:defRPr sz="2000">
                <a:solidFill>
                  <a:srgbClr val="5A555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6pPr>
            <a:lvl7pPr marL="29718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7pPr>
            <a:lvl8pPr marL="34290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8pPr>
            <a:lvl9pPr marL="3886200" indent="-228600" algn="l" rtl="0" fontAlgn="base"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rgbClr val="5A5555"/>
                </a:solidFill>
                <a:latin typeface="+mn-lt"/>
              </a:defRPr>
            </a:lvl9pPr>
          </a:lstStyle>
          <a:p>
            <a:r>
              <a:rPr lang="de-DE" altLang="de-DE" b="1" kern="0" dirty="0"/>
              <a:t>Title</a:t>
            </a:r>
          </a:p>
          <a:p>
            <a:pPr lvl="1"/>
            <a:endParaRPr lang="de-DE" altLang="de-DE" kern="0" dirty="0"/>
          </a:p>
        </p:txBody>
      </p:sp>
    </p:spTree>
    <p:extLst>
      <p:ext uri="{BB962C8B-B14F-4D97-AF65-F5344CB8AC3E}">
        <p14:creationId xmlns:p14="http://schemas.microsoft.com/office/powerpoint/2010/main" val="1954846692"/>
      </p:ext>
    </p:extLst>
  </p:cSld>
  <p:clrMapOvr>
    <a:masterClrMapping/>
  </p:clrMapOvr>
</p:sld>
</file>

<file path=ppt/theme/theme1.xml><?xml version="1.0" encoding="utf-8"?>
<a:theme xmlns:a="http://schemas.openxmlformats.org/drawingml/2006/main" name="4_Standarddesign">
  <a:themeElements>
    <a:clrScheme name="4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</Words>
  <Application>Microsoft Office PowerPoint</Application>
  <PresentationFormat>Breitbild</PresentationFormat>
  <Paragraphs>12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4_Standarddesign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2023-07-31T14:59:11Z</dcterms:created>
  <dcterms:modified xsi:type="dcterms:W3CDTF">2023-07-31T14:59:45Z</dcterms:modified>
</cp:coreProperties>
</file>